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262" r:id="rId4"/>
    <p:sldId id="263" r:id="rId5"/>
    <p:sldId id="280" r:id="rId6"/>
    <p:sldId id="284" r:id="rId7"/>
    <p:sldId id="300" r:id="rId8"/>
    <p:sldId id="283" r:id="rId9"/>
    <p:sldId id="308" r:id="rId10"/>
    <p:sldId id="302" r:id="rId11"/>
    <p:sldId id="306" r:id="rId12"/>
    <p:sldId id="303" r:id="rId13"/>
    <p:sldId id="304" r:id="rId14"/>
    <p:sldId id="305" r:id="rId15"/>
    <p:sldId id="301" r:id="rId16"/>
    <p:sldId id="288" r:id="rId17"/>
    <p:sldId id="289" r:id="rId18"/>
    <p:sldId id="297" r:id="rId19"/>
    <p:sldId id="299" r:id="rId20"/>
    <p:sldId id="298" r:id="rId21"/>
    <p:sldId id="27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3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9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88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84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90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65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2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04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4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63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F3888-3E52-4D17-B516-3C97047089F4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D4918-8ECA-4147-84F8-8E3802F40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53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501" y="204468"/>
            <a:ext cx="4612997" cy="64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79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سلامت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حالت بهزیستی جسمانی هیجانی عقلی اجتماعی مرتبط با مسایل جنسی که نیازمند گرایش احترام آمیز به جنسیت  وامکان داشتن تجربه های لذت بخش وایمن جنسی عاری از نگرانی و خشونت وتبعیض جنسی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39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4568" y="576473"/>
            <a:ext cx="11182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SzTx/>
              <a:buFontTx/>
              <a:buNone/>
              <a:tabLst/>
              <a:defRPr/>
            </a:pPr>
            <a:r>
              <a:rPr kumimoji="0" lang="fa-IR" sz="28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erpetua"/>
                <a:cs typeface="B Titr" panose="00000700000000000000" pitchFamily="2" charset="-78"/>
              </a:rPr>
              <a:t>بهداشت جنسی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بسیاری ازبیماریها از طریق رابطه جنسی منتقل می گردد از جمله ایدز، هپاتیت، سوزاک، سفلیس، تب خال تناسلی، زگیل تناسلی....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این بیماریها از هر سه طریق رابطه جنسی واژینال، مقعدی و دهانی و حتی تماس پوست با پوست انتقال می گردد.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CC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اهمیت این بیماریها به دلیل عوارض آنها می باشد از جمله ناباروری، دردهای مزمن لگن، سرطان، زایمان زودرس، سقط، بیماریهای کبدی، حاملگی خارج رحم، مرگ نوزاد.......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873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defRPr/>
            </a:pPr>
            <a:r>
              <a:rPr lang="fa-IR" sz="3200" b="1" dirty="0">
                <a:solidFill>
                  <a:srgbClr val="C00000"/>
                </a:solidFill>
                <a:cs typeface="B Titr" panose="00000700000000000000" pitchFamily="2" charset="-78"/>
              </a:rPr>
              <a:t>علائم بیماریهای مقاربتی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ضعف عمومی، تب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درد ناحیه زیر شکم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سوزش و تکرر ادرار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افزایش ترشحات و تغییر رنگ و بوی آن به همراه سوزش و خارش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دخول درناک و لکه بینی بعد از دخول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قرمزی و تورم  ناحیه تناسلی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وجود زخم همراه یا بدون دردو ترشح</a:t>
            </a:r>
          </a:p>
          <a:p>
            <a:pPr marL="342900" lvl="0" indent="-342900" algn="just" rtl="1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400" b="1" dirty="0">
                <a:cs typeface="B Nazanin" panose="00000400000000000000" pitchFamily="2" charset="-78"/>
              </a:rPr>
              <a:t>* برجستگی پوستی</a:t>
            </a:r>
            <a:endParaRPr lang="en-US" sz="2400" b="1" dirty="0">
              <a:cs typeface="B Nazanin" panose="00000400000000000000" pitchFamily="2" charset="-78"/>
            </a:endParaRP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7000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8052" y="1685305"/>
            <a:ext cx="11410122" cy="304698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هرگونه از این علائم را هر یک از زوجین مشاهده کرد به همراه همسر به پزشک مربوطه مراجعه نموده و دوره درمان را به طور کامل استفاده نمایند.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زوجین به طور همزمان باید درمان شوند.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در این فاصله زمانی رابطه جنسی نداشته باشند و یا ازکاندوم استفاده نمایند.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rpetua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9535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1296"/>
            <a:ext cx="10363200" cy="1047535"/>
          </a:xfrm>
        </p:spPr>
        <p:txBody>
          <a:bodyPr>
            <a:noAutofit/>
          </a:bodyPr>
          <a:lstStyle/>
          <a:p>
            <a:pPr lvl="0" algn="ctr" rtl="1"/>
            <a:r>
              <a:rPr lang="fa-IR" sz="4000" b="1" dirty="0">
                <a:solidFill>
                  <a:srgbClr val="C00000"/>
                </a:solidFill>
                <a:cs typeface="B Titr" panose="00000700000000000000" pitchFamily="2" charset="-78"/>
              </a:rPr>
              <a:t>پیشگیری</a:t>
            </a:r>
            <a:br>
              <a:rPr lang="fa-IR" sz="4000" b="1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18984" y="1198605"/>
            <a:ext cx="11063416" cy="5449329"/>
          </a:xfrm>
        </p:spPr>
        <p:txBody>
          <a:bodyPr>
            <a:normAutofit fontScale="92500" lnSpcReduction="20000"/>
          </a:bodyPr>
          <a:lstStyle/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رعایت بهداشت فردی: لباس زیر، دستگاه اپی لیدی و ریش تراش اختصاص خودتان باشد 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قبل از رابطه جنسی آلت تناسلی حتما شسته شود.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قبل و بعد از رابطه جنسی حتما ادرار نمایید.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لباس زیر نخی و به صورت روزانه تعویض گردد.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استفاده از کاندوم خصوصا برای زوجین تازه ازدواج کرده، توصیه می گردد.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وفاداری به یکدیگردر پیشگیری از بیماریها بسیار تاثیر گذار است.</a:t>
            </a:r>
          </a:p>
          <a:p>
            <a:pPr marL="342900" lvl="0" indent="-342900" algn="just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زمانی که خانم پریود می باشد اقدام به دخول جنسی نداشته باشید.</a:t>
            </a:r>
          </a:p>
          <a:p>
            <a:pPr marL="342900" lvl="0" indent="-342900" algn="r" rtl="1">
              <a:lnSpc>
                <a:spcPct val="210000"/>
              </a:lnSpc>
              <a:spcBef>
                <a:spcPts val="0"/>
              </a:spcBef>
              <a:buClr>
                <a:prstClr val="white"/>
              </a:buClr>
              <a:buSzTx/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871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0773" y="181757"/>
            <a:ext cx="7695385" cy="893659"/>
          </a:xfrm>
        </p:spPr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پیشگیری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132" y="1471492"/>
            <a:ext cx="10910668" cy="4705471"/>
          </a:xfrm>
        </p:spPr>
        <p:txBody>
          <a:bodyPr/>
          <a:lstStyle/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استفاده از واکسن( هپاتیت</a:t>
            </a:r>
            <a:r>
              <a:rPr lang="en-US" b="1" dirty="0">
                <a:solidFill>
                  <a:prstClr val="black"/>
                </a:solidFill>
                <a:cs typeface="B Nazanin" panose="00000400000000000000" pitchFamily="2" charset="-78"/>
              </a:rPr>
              <a:t>B</a:t>
            </a:r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 ، گارداسیل)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انجام ازمایشات قبل از ازدواج مثل </a:t>
            </a:r>
            <a:r>
              <a:rPr lang="en-US" b="1" dirty="0" err="1">
                <a:cs typeface="B Nazanin" panose="00000400000000000000" pitchFamily="2" charset="-78"/>
              </a:rPr>
              <a:t>hiv</a:t>
            </a:r>
            <a:r>
              <a:rPr lang="en-US" b="1" dirty="0">
                <a:cs typeface="B Nazanin" panose="00000400000000000000" pitchFamily="2" charset="-78"/>
              </a:rPr>
              <a:t>/</a:t>
            </a:r>
            <a:r>
              <a:rPr lang="en-US" b="1" dirty="0" err="1">
                <a:cs typeface="B Nazanin" panose="00000400000000000000" pitchFamily="2" charset="-78"/>
              </a:rPr>
              <a:t>hcv</a:t>
            </a:r>
            <a:r>
              <a:rPr lang="en-US" b="1" dirty="0">
                <a:cs typeface="B Nazanin" panose="00000400000000000000" pitchFamily="2" charset="-78"/>
              </a:rPr>
              <a:t>/</a:t>
            </a:r>
            <a:r>
              <a:rPr lang="en-US" b="1" dirty="0" err="1">
                <a:cs typeface="B Nazanin" panose="00000400000000000000" pitchFamily="2" charset="-78"/>
              </a:rPr>
              <a:t>hbsag</a:t>
            </a:r>
            <a:r>
              <a:rPr lang="en-US" b="1" dirty="0">
                <a:cs typeface="B Nazanin" panose="00000400000000000000" pitchFamily="2" charset="-78"/>
              </a:rPr>
              <a:t>/</a:t>
            </a:r>
            <a:r>
              <a:rPr lang="en-US" b="1" dirty="0" err="1">
                <a:cs typeface="B Nazanin" panose="00000400000000000000" pitchFamily="2" charset="-78"/>
              </a:rPr>
              <a:t>vdrl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عدم مصرف دخانیات ومواد ومشروبات الکلی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CE801E-7F93-A56F-3A52-6494E1E13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201876"/>
            <a:ext cx="2820215" cy="26520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1139A8-48CB-1FD5-C1A5-5197CF60F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73" y="951619"/>
            <a:ext cx="2071468" cy="2129583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2243" y="3662306"/>
            <a:ext cx="2126770" cy="1406337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972" y="3662306"/>
            <a:ext cx="1870363" cy="140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3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عوامل تاثیر گذار بر رابطه جنسی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بعد جسمانی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بعد روانشناختی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بعداجتماعی معنوی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بعد رابطه ای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4904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عوامل جسمانی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ژنتیک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هورمونها( استروژن، پروژسترون، تستوسترون، تیرویید)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تفاوت های زیست شناختی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تغییرات فیزیولوژیک( بارداری، شیردهی، منوپوز، آندروپوز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بیماریهای جسمانی( سرطانها، بیماریهای داخلی و جراحی........)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داروها ( داروهای روانپزشکی، ضد صرع.....)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سوئ مصرف مواد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خستگی مفرط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0394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عوامل روانشناختی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75" y="1825625"/>
            <a:ext cx="11211338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استرس، اضطراب، افسردگی وسواس،انواع ترس  مثل ترس از صمیمیت،،احساس گناه وشرم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قبول امور جنسی،ارزشهای جنسی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 هویت جنسی  وگرایش جنسی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خود پنداره جنسی خود ارزشمندی خود کارامدی  اعتماد به نفس عزت نفس توانایی خود ابراز گری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افکار مزاحم  وناکارامد جنسی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تصویر بدنی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مورد سو استفاده جنسی در کودکی ویا نوجوانی ...</a:t>
            </a: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251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عوامل اجتماعی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فرهنگ وباورهای جمعی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بعدمعنایی وفطری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ارزشها مسایل مذهبی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مسایل اقتصادی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مسایل سیاسی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0071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3768" y="2223274"/>
            <a:ext cx="10680032" cy="4634726"/>
          </a:xfrm>
        </p:spPr>
        <p:txBody>
          <a:bodyPr anchor="ctr">
            <a:noAutofit/>
          </a:bodyPr>
          <a:lstStyle/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fa-IR" sz="2400" dirty="0">
              <a:cs typeface="B Nazanin"/>
            </a:endParaRP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cs typeface="B Titr" panose="00000700000000000000" pitchFamily="2" charset="-78"/>
              </a:rPr>
              <a:t>تهیه کنندگان:</a:t>
            </a:r>
            <a:endParaRPr lang="en-US" sz="2400" b="1" dirty="0">
              <a:cs typeface="B Titr" panose="00000700000000000000" pitchFamily="2" charset="-78"/>
            </a:endParaRP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پلینوس رمضان نژاد، کارشناس ارشد مشاوره در مامایی، مدرس سلامت جنسی و فرزند آوری</a:t>
            </a: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مهشید طباخیان، کارشناس مامایی، مدرس سلامت جنسی و فرزند آوری </a:t>
            </a:r>
          </a:p>
          <a:p>
            <a:pPr algn="r" rtl="1">
              <a:lnSpc>
                <a:spcPct val="170000"/>
              </a:lnSpc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/>
              </a:rPr>
              <a:t>مرکز بهداشت شماره یک اصفهان - مرکز مشاوره حین ازدواج ابن سینا اصفهان</a:t>
            </a:r>
            <a:endParaRPr lang="en-US" sz="2400" b="1" dirty="0">
              <a:cs typeface="B Nazan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4648C8-C1E6-448C-A90C-0A66DCDC38D4}"/>
              </a:ext>
            </a:extLst>
          </p:cNvPr>
          <p:cNvSpPr txBox="1"/>
          <p:nvPr/>
        </p:nvSpPr>
        <p:spPr>
          <a:xfrm>
            <a:off x="673768" y="601579"/>
            <a:ext cx="10680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سلامت جنسی و باروری، عوارض پیشگیری از بارداری</a:t>
            </a:r>
          </a:p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(</a:t>
            </a:r>
            <a:r>
              <a:rPr lang="fa-IR" sz="4000" dirty="0">
                <a:solidFill>
                  <a:srgbClr val="C00000"/>
                </a:solidFill>
                <a:cs typeface="2  Farnaz" panose="00000400000000000000" pitchFamily="2" charset="-78"/>
              </a:rPr>
              <a:t>رابطه جنسی سالم</a:t>
            </a:r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)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6936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علل ارتباطی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583" y="1825625"/>
            <a:ext cx="10850217" cy="4351338"/>
          </a:xfrm>
        </p:spPr>
        <p:txBody>
          <a:bodyPr/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فقدان ارتباطات لازم با پارتنردر مورد نیاز های جنسی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عدم ارتباط صمیمی با همسر 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عدم اعتماد وعدم تعهد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مشکلات حل نشده قبلی خشم های سرکوب شده ناشی از تعارضات غیرجنسی باهمسر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زور اجبار تهدیدخشونت قهر تدافعی رفتار کردن غرزدن شکایت کردن برچسب زدن</a:t>
            </a: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عدم توافق پذیری  و انعطاف واستانداردهای سخت گیرانه</a:t>
            </a:r>
          </a:p>
          <a:p>
            <a:pPr algn="just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838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کدام گل برای روز مادر مناسب است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19328"/>
            <a:ext cx="4315967" cy="5364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534912" y="2706624"/>
            <a:ext cx="3621024" cy="25359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پایان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موفق باشید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rpetua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51464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042" y="4011168"/>
            <a:ext cx="3848478" cy="243905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46176" y="308919"/>
            <a:ext cx="1031426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روابط جنسی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 Nazanin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یک رابطه جنسی خوب به چه میزان در ازدواج موفق تاثیر گذار است؟</a:t>
            </a:r>
          </a:p>
          <a:p>
            <a:pPr marL="0" marR="0" lvl="0" indent="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تحقیقات نشان می دهد اگر یک رابطه جنسی رضایت بخش باشد به میزان 15% در ازدواج موفق شما تاثیر گذار است و اگر رابطه، توام با لذت و رضایت  نباشد به میزان 70% در تخریب ازدواج نقش دارد.</a:t>
            </a:r>
          </a:p>
          <a:p>
            <a:pPr marL="0" marR="0" lvl="0" indent="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رابطه جنسی از موارد بسیار مهم در یک ازدواج می باشد و هر چه اطلاعات و دانش فرد در این خصوص بیشتر باشد رابطه جنسی موفق تری را خواهد داشت.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706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4205" y="172995"/>
            <a:ext cx="112940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وقتی کلمه ی رابطه ی جنسی یا واژه جنسی را میشنوید، اولین چیزی که به ذهنتان میرسد چیست؟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اکثر افراد اولین چیزی که به ذهنشان میرسد شکل آلت تناسلی یا دخول است. 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 رفتارهای جنسی به رفتارهایی گفته می شود  که با هدف لذت جنسی بین زن و شوهر انجام می گیرد  که دامنه بسیار گسترده ای دارد.(ابراز کلام عاشقانه،بوسیدن،در آغوش کشیدن، ارسال پیام عاشقانه،دست همدیگر را گرفتن........)</a:t>
            </a:r>
          </a:p>
          <a:p>
            <a:pPr marL="342900" marR="0" lvl="0" indent="-34290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/>
                <a:ea typeface="+mn-ea"/>
                <a:cs typeface="B Nazanin" panose="00000400000000000000" pitchFamily="2" charset="-78"/>
              </a:rPr>
              <a:t>نادیده گرفتن رفتارهای جنسی محرک و خوشایندو انجام رابطه جنسی صرفا به منظور دخول باعث روزمرگی جنسی می شود که به مرور لذت رابطه را کمرنگ نموده و ان را تبدیل به یک وظیفه و اجبار می کند.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067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0065" y="197348"/>
            <a:ext cx="117759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 Nazanin"/>
              <a:ea typeface="+mn-ea"/>
              <a:cs typeface="B Nazanin" panose="00000400000000000000" pitchFamily="2" charset="-78"/>
            </a:endParaRPr>
          </a:p>
          <a:p>
            <a:pPr marL="109728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 Nazanin"/>
                <a:cs typeface="B Titr" panose="00000700000000000000" pitchFamily="2" charset="-78"/>
              </a:rPr>
              <a:t>در رابطه جنسی سالم باید:</a:t>
            </a:r>
          </a:p>
          <a:p>
            <a:pPr marL="109728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رضایت، برابری، اعتماد، احترام، مسیولیت و ایمنی را مد نظر داشته باشیم</a:t>
            </a:r>
          </a:p>
          <a:p>
            <a:pPr algn="just" rtl="1">
              <a:lnSpc>
                <a:spcPct val="200000"/>
              </a:lnSpc>
              <a:defRPr/>
            </a:pPr>
            <a:r>
              <a:rPr kumimoji="0" lang="fa-IR" sz="24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رضایت: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هر دونفر برای شروع رابطه جنسی، رفتارهای جنسی متنوعی که به کار می برند تمایل و رضایت دارند و هر دو نفر با رضایت از رابطه خارج می شوند. </a:t>
            </a:r>
            <a:r>
              <a:rPr lang="fa-IR" sz="2400" dirty="0">
                <a:cs typeface="B Zar" panose="00000400000000000000" pitchFamily="2" charset="-78"/>
              </a:rPr>
              <a:t>رضایت جنسی یک ضرورت برای رضایت کل رابطه است ولی یک شرط کافی نیست.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 Nazanin"/>
              <a:ea typeface="+mn-ea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برابری: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هر دو به یک اندازه حق دارند از رابطه لذت ببرند و فردی به فرد دیگرارجحیت ندارد.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725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rgbClr val="C00000"/>
                </a:solidFill>
                <a:cs typeface="B Titr" panose="00000700000000000000" pitchFamily="2" charset="-78"/>
              </a:rPr>
              <a:t>اعتماد</a:t>
            </a:r>
            <a:endParaRPr lang="en-US" sz="4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اعتماد:به این منظور است که فرد مقابل به نیازهای من توجه می کند و کنجکاو است که نیازهای مرا کشف کند. 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   برای ایجاد اعتماد لازم است زوجین :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صادقانه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 شفاف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حمایتگر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مسئولیت پذیر 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  رازدار</a:t>
            </a:r>
          </a:p>
          <a:p>
            <a:pPr lvl="0" algn="just" rt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fa-IR" sz="2400" dirty="0">
                <a:latin typeface="B Nazanin"/>
                <a:cs typeface="B Zar" panose="00000400000000000000" pitchFamily="2" charset="-78"/>
              </a:rPr>
              <a:t>تقید به قول وقرار و اخلاق مدار رفتار کنند</a:t>
            </a:r>
            <a:r>
              <a:rPr lang="fa-IR" sz="2400" dirty="0">
                <a:cs typeface="B Zar" panose="00000400000000000000" pitchFamily="2" charset="-78"/>
              </a:rPr>
              <a:t>.(کتاب عشق پایدار جان گاتمن)</a:t>
            </a:r>
          </a:p>
        </p:txBody>
      </p:sp>
    </p:spTree>
    <p:extLst>
      <p:ext uri="{BB962C8B-B14F-4D97-AF65-F5344CB8AC3E}">
        <p14:creationId xmlns:p14="http://schemas.microsoft.com/office/powerpoint/2010/main" val="2875837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احترام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26" y="1825625"/>
            <a:ext cx="10889974" cy="4351338"/>
          </a:xfrm>
        </p:spPr>
        <p:txBody>
          <a:bodyPr/>
          <a:lstStyle/>
          <a:p>
            <a:pPr algn="just" rtl="1">
              <a:lnSpc>
                <a:spcPct val="110000"/>
              </a:lnSpc>
            </a:pPr>
            <a:r>
              <a:rPr lang="fa-IR" dirty="0">
                <a:cs typeface="B Zar" panose="00000400000000000000" pitchFamily="2" charset="-78"/>
              </a:rPr>
              <a:t>احترام : اهمیت دادن به همسر و ارزشمند دانستن آن به عنوان یک انسان </a:t>
            </a:r>
          </a:p>
          <a:p>
            <a:pPr algn="just" rtl="1">
              <a:lnSpc>
                <a:spcPct val="110000"/>
              </a:lnSpc>
            </a:pPr>
            <a:r>
              <a:rPr lang="fa-IR" dirty="0">
                <a:cs typeface="B Zar" panose="00000400000000000000" pitchFamily="2" charset="-78"/>
              </a:rPr>
              <a:t> تبعیت کردن ازیکدیگر وپیشقدم شدن برای رفع نیاز همدیگر </a:t>
            </a:r>
          </a:p>
          <a:p>
            <a:pPr algn="just" rtl="1">
              <a:lnSpc>
                <a:spcPct val="110000"/>
              </a:lnSpc>
            </a:pPr>
            <a:r>
              <a:rPr lang="fa-IR" dirty="0">
                <a:cs typeface="B Zar" panose="00000400000000000000" pitchFamily="2" charset="-78"/>
              </a:rPr>
              <a:t>آنچه در توان دارم برای رضایت جنسی همسرم انجام می دهم و چیزی را به همسرم تحمیل نمی کنم.</a:t>
            </a:r>
          </a:p>
          <a:p>
            <a:pPr algn="just" rtl="1">
              <a:lnSpc>
                <a:spcPct val="110000"/>
              </a:lnSpc>
            </a:pPr>
            <a:r>
              <a:rPr lang="fa-IR" dirty="0">
                <a:cs typeface="B Zar" panose="00000400000000000000" pitchFamily="2" charset="-78"/>
              </a:rPr>
              <a:t> اگر با نظراتشان مخالف هستم، مخالفت خود را محترمانه عنوان می کنم.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266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4271" y="820594"/>
            <a:ext cx="1128171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 Nazanin"/>
                <a:cs typeface="B Titr" panose="00000700000000000000" pitchFamily="2" charset="-78"/>
              </a:rPr>
              <a:t>مسئولیت:</a:t>
            </a:r>
          </a:p>
          <a:p>
            <a:pPr marL="0" marR="0" lvl="0" indent="0" algn="just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 Nazanin"/>
                <a:ea typeface="+mn-ea"/>
                <a:cs typeface="B Nazanin" panose="00000400000000000000" pitchFamily="2" charset="-78"/>
              </a:rPr>
              <a:t>هر دو نفر در قبال یکدیگر مسئولند که نیاز های جنسی هم دیگر را برآورده کنند.(البته رضایت دو نفر در روابط بسیار مهم است و شما در مقابل مسائلی  مسئول هستید که هر دونفر راضی باشید.(مثلا پیشنهاد رابطه ی غیر متعارف می دهد  و شما تمایلی ندارید). اگر در رابطه جنسی تمایلی به انجام رفتاری ندارید بهتر است انجام نگیرد چرا که در دراز مدت باعث دلزدگی و بی میلی جنسی می گردد.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2073F0-AF87-4D8E-85BA-A6581BD90714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796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70627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4800" dirty="0">
                <a:solidFill>
                  <a:srgbClr val="C00000"/>
                </a:solidFill>
                <a:cs typeface="B Titr" panose="00000700000000000000" pitchFamily="2" charset="-78"/>
              </a:rPr>
              <a:t>ایمنی</a:t>
            </a:r>
            <a:endParaRPr lang="en-US" sz="4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 anchor="ctr"/>
          <a:lstStyle/>
          <a:p>
            <a:pPr lvl="0" algn="ctr" rtl="1"/>
            <a:r>
              <a:rPr lang="fa-IR" b="1" dirty="0">
                <a:latin typeface="B Nazanin"/>
                <a:cs typeface="B Nazanin" panose="00000400000000000000" pitchFamily="2" charset="-78"/>
              </a:rPr>
              <a:t>ایمنی: دچار بارداری ناخواسته، بیماری منتقله از راه جنسی، آسیب جسمی و روحی روانی  نشوید. </a:t>
            </a:r>
          </a:p>
          <a:p>
            <a:pPr algn="ct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146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335</TotalTime>
  <Words>1127</Words>
  <Application>Microsoft Office PowerPoint</Application>
  <PresentationFormat>Widescreen</PresentationFormat>
  <Paragraphs>119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B Nazanin</vt:lpstr>
      <vt:lpstr>Calibri</vt:lpstr>
      <vt:lpstr>Calibri Light</vt:lpstr>
      <vt:lpstr>Franklin Gothic Book</vt:lpstr>
      <vt:lpstr>Perpetua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اعتماد</vt:lpstr>
      <vt:lpstr>احترام</vt:lpstr>
      <vt:lpstr>PowerPoint Presentation</vt:lpstr>
      <vt:lpstr>ایمنی</vt:lpstr>
      <vt:lpstr>سلامت جنسی</vt:lpstr>
      <vt:lpstr>PowerPoint Presentation</vt:lpstr>
      <vt:lpstr>علائم بیماریهای مقاربتی</vt:lpstr>
      <vt:lpstr>PowerPoint Presentation</vt:lpstr>
      <vt:lpstr>پیشگیری </vt:lpstr>
      <vt:lpstr>پیشگیری</vt:lpstr>
      <vt:lpstr>عوامل تاثیر گذار بر رابطه جنسی</vt:lpstr>
      <vt:lpstr>عوامل جسمانی</vt:lpstr>
      <vt:lpstr>عوامل روانشناختی</vt:lpstr>
      <vt:lpstr>عوامل اجتماعی</vt:lpstr>
      <vt:lpstr>علل ارتباطی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Amin Esmaili</cp:lastModifiedBy>
  <cp:revision>59</cp:revision>
  <dcterms:created xsi:type="dcterms:W3CDTF">2024-09-03T06:02:39Z</dcterms:created>
  <dcterms:modified xsi:type="dcterms:W3CDTF">2024-09-25T08:44:38Z</dcterms:modified>
</cp:coreProperties>
</file>